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7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082"/>
    <a:srgbClr val="A6C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6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4719D-2EAD-42FE-B9AD-6F36D3716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7BD666-260C-4FC4-80A0-303F5A5EF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05443-90E0-47DA-95F4-0B11E467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9251D-ACD0-4E17-AB8D-BA2EB294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F93D6-3207-4F8D-981E-3FDE9639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55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E219E-D7A4-4D08-AB62-14F1CADA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41EBEE-3B2B-48AE-89BC-EE12EABE9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18BD7-7F99-4E67-90B3-8787A1A9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6A31B-DADA-4DB9-BB87-AEF863E9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BF55D-B82E-4C4B-842E-51B7862C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4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79E6B2-096D-405B-B228-579A88663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752C69-CA80-449E-8E85-0A68013B5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292FC-853E-4299-A32C-F7BE3167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CBD82-285C-420C-9E9F-ACC50302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DEDAC-6030-428A-A73A-15338E5B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8263D-CC20-461A-B733-DC194447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D9F00-0C26-4A3E-BBC5-D445D978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19F5A-515C-4998-811F-B250409A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2B10A-7F59-4FC4-9C0B-B8CE20FB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54908-9252-427E-860D-B4B5909A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8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BA087-D5CA-4038-981C-8067E83B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0A80DF-B688-4346-B247-14168C8A3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B2B5C-DAD4-42D6-BC2B-4DF0F7AD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FC8AE-E649-486B-8232-D08F2D85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DA0DB-BF71-4EFF-AF3B-984D2F38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0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48305-4571-4A1B-80A1-EFF20328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7C220-0549-4CCC-8D02-007849E6B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B2DABB-6FBC-4F16-A715-55CC858DF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EB0C1-DBD2-4867-B776-FD5D384F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BB6EE-1D23-4CE1-9957-8D913826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B44CB4-8926-47E0-891C-43593688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B3929-EDBD-4FF1-A522-B122C893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B424B-7D20-4CB2-8566-734B1746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27C536-024E-4EF8-A36C-783AFC6AF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63B359-A057-4AD6-9448-403DB2094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897437-8B8D-4D00-8335-AED44DCA6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00A618-0465-4367-A296-39BAA111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2A30C2-646F-4324-AE50-49E61548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202369-DFE2-422B-9159-40C20D08B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7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4D295-0FAD-419B-8A53-1DFDB5A6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420916-8282-46F2-8FFD-EC8FCB406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808978-AD99-4F84-8619-6F583B62C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BDDEF6-D5EE-4991-AA3B-5D95C701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69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006E2F-CA51-4151-8A98-20C29400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68B387-9C98-4882-A5C2-7BF5F2F7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31BFF7-C271-4258-98A1-3E206BD3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54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D6CE5-BE3C-47ED-A523-17F1ECB0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99871F-F9A2-4809-8FE4-9686F4B4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859A0A-23DF-4D5F-B87B-FD9D3E567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7A2D2-B9AD-40AC-8C47-111ADC6F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3D234-90CA-45FB-83CF-508EADFF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0B0CE-362E-445F-A346-3AE4E83D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6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14359-12D6-4DAE-9701-410EC8E1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81B820-EC60-41A6-9AA4-E5ACDA8C0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B6EA0-6498-4DDB-9EEC-14369F35B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8F6B2-D81C-4CCE-9B01-4CFECA60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FFB0E8-0D0B-412F-85C3-A9F4ED3E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367959-7E41-436A-B51B-9B38C8C17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7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8B71F9-1C49-4084-A31F-1EABC75A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51D54-2CEF-465C-BE9B-1446FFE77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812F9-7F4A-45A7-AA6B-58A1427FB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3C26-EDD3-4385-BF90-01BFD3CB6BC6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528C8-B636-4974-8C41-17F7D45AD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12CB8-CCCC-4A5D-A25B-8EA0E4855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AFF73-92FA-4ADA-9D8F-B07716EC52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7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DED83F-A61C-4369-A1EC-68C0266F08AF}"/>
              </a:ext>
            </a:extLst>
          </p:cNvPr>
          <p:cNvSpPr txBox="1"/>
          <p:nvPr/>
        </p:nvSpPr>
        <p:spPr>
          <a:xfrm>
            <a:off x="105936" y="239086"/>
            <a:ext cx="586929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스킨케어 단계</a:t>
            </a:r>
            <a:endParaRPr lang="en-US" altLang="ko-KR" sz="3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세안 후 물기를 닦지 않은 채</a:t>
            </a:r>
            <a:endParaRPr lang="en-US" altLang="ko-KR" dirty="0"/>
          </a:p>
          <a:p>
            <a:r>
              <a:rPr lang="ko-KR" altLang="en-US" dirty="0"/>
              <a:t>가벼운 </a:t>
            </a:r>
            <a:r>
              <a:rPr lang="ko-KR" altLang="en-US" dirty="0" err="1"/>
              <a:t>미스틀</a:t>
            </a:r>
            <a:r>
              <a:rPr lang="ko-KR" altLang="en-US" dirty="0"/>
              <a:t> 뿌려주면</a:t>
            </a:r>
            <a:endParaRPr lang="en-US" altLang="ko-KR" dirty="0"/>
          </a:p>
          <a:p>
            <a:r>
              <a:rPr lang="ko-KR" altLang="en-US" dirty="0"/>
              <a:t>수분이 날아가는 것을 막을 수 있어요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묽은 제형</a:t>
            </a:r>
            <a:r>
              <a:rPr lang="en-US" altLang="ko-KR" dirty="0"/>
              <a:t>(</a:t>
            </a:r>
            <a:r>
              <a:rPr lang="ko-KR" altLang="en-US" dirty="0"/>
              <a:t>스킨</a:t>
            </a:r>
            <a:r>
              <a:rPr lang="en-US" altLang="ko-KR" dirty="0"/>
              <a:t>/</a:t>
            </a:r>
            <a:r>
              <a:rPr lang="ko-KR" altLang="en-US" dirty="0"/>
              <a:t>토너</a:t>
            </a:r>
            <a:r>
              <a:rPr lang="en-US" altLang="ko-KR" dirty="0"/>
              <a:t>)</a:t>
            </a:r>
            <a:r>
              <a:rPr lang="ko-KR" altLang="en-US" dirty="0"/>
              <a:t>부터 바르고</a:t>
            </a:r>
            <a:endParaRPr lang="en-US" altLang="ko-KR" dirty="0"/>
          </a:p>
          <a:p>
            <a:r>
              <a:rPr lang="ko-KR" altLang="en-US" dirty="0" err="1"/>
              <a:t>꾸덕한</a:t>
            </a:r>
            <a:r>
              <a:rPr lang="ko-KR" altLang="en-US" dirty="0"/>
              <a:t> 제형</a:t>
            </a:r>
            <a:r>
              <a:rPr lang="en-US" altLang="ko-KR" dirty="0"/>
              <a:t>(</a:t>
            </a:r>
            <a:r>
              <a:rPr lang="ko-KR" altLang="en-US" dirty="0"/>
              <a:t>보습크림 등</a:t>
            </a:r>
            <a:r>
              <a:rPr lang="en-US" altLang="ko-KR" dirty="0"/>
              <a:t>)</a:t>
            </a:r>
            <a:r>
              <a:rPr lang="ko-KR" altLang="en-US" dirty="0"/>
              <a:t>은 마지막에 발라주세요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필요에 따라</a:t>
            </a:r>
            <a:r>
              <a:rPr lang="en-US" altLang="ko-KR" dirty="0"/>
              <a:t>, </a:t>
            </a:r>
            <a:r>
              <a:rPr lang="ko-KR" altLang="en-US" dirty="0"/>
              <a:t>기호에 맞게</a:t>
            </a:r>
            <a:r>
              <a:rPr lang="en-US" altLang="ko-KR" dirty="0"/>
              <a:t> </a:t>
            </a:r>
            <a:r>
              <a:rPr lang="ko-KR" altLang="en-US" dirty="0"/>
              <a:t>일부 </a:t>
            </a:r>
            <a:r>
              <a:rPr lang="ko-KR" altLang="en-US" dirty="0" err="1"/>
              <a:t>생략하셔도</a:t>
            </a:r>
            <a:r>
              <a:rPr lang="ko-KR" altLang="en-US" dirty="0"/>
              <a:t> 무방합니다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스킨</a:t>
            </a:r>
            <a:r>
              <a:rPr lang="en-US" altLang="ko-KR" dirty="0"/>
              <a:t>/</a:t>
            </a:r>
            <a:r>
              <a:rPr lang="ko-KR" altLang="en-US" dirty="0"/>
              <a:t>토너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앰플</a:t>
            </a:r>
            <a:r>
              <a:rPr lang="en-US" altLang="ko-KR" dirty="0"/>
              <a:t>/</a:t>
            </a:r>
            <a:r>
              <a:rPr lang="ko-KR" altLang="en-US" dirty="0" err="1"/>
              <a:t>세럼</a:t>
            </a:r>
            <a:r>
              <a:rPr lang="en-US" altLang="ko-KR" dirty="0"/>
              <a:t>/</a:t>
            </a:r>
            <a:r>
              <a:rPr lang="ko-KR" altLang="en-US" dirty="0"/>
              <a:t>에센스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아이크림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수분</a:t>
            </a:r>
            <a:r>
              <a:rPr lang="en-US" altLang="ko-KR" dirty="0"/>
              <a:t>/</a:t>
            </a:r>
            <a:r>
              <a:rPr lang="ko-KR" altLang="en-US" dirty="0"/>
              <a:t>영양 크림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자외선 차단제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88D83-3EEF-4F47-9FD9-2EE5540511EF}"/>
              </a:ext>
            </a:extLst>
          </p:cNvPr>
          <p:cNvSpPr txBox="1"/>
          <p:nvPr/>
        </p:nvSpPr>
        <p:spPr>
          <a:xfrm>
            <a:off x="6216771" y="1556051"/>
            <a:ext cx="5869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제품의 적당량을 손등에 올린 뒤 기울였을 때</a:t>
            </a:r>
            <a:endParaRPr lang="en-US" altLang="ko-KR" dirty="0"/>
          </a:p>
          <a:p>
            <a:r>
              <a:rPr lang="ko-KR" altLang="en-US" dirty="0"/>
              <a:t>먼저 떨어지는 제품이 묽은 제형이라고 보시면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982EBD-D80B-4A87-8A41-DFACDFED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61" y="2507502"/>
            <a:ext cx="5643112" cy="25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2691F-51BA-45DE-9845-DDCDA1C2A8D9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건조한 피부 </a:t>
            </a:r>
            <a:r>
              <a:rPr lang="en-US" altLang="ko-KR" sz="3200" dirty="0"/>
              <a:t>(</a:t>
            </a:r>
            <a:r>
              <a:rPr lang="ko-KR" altLang="en-US" sz="3200" dirty="0"/>
              <a:t>겉이 거칠어요</a:t>
            </a:r>
            <a:r>
              <a:rPr lang="en-US" altLang="ko-KR" sz="3200" dirty="0"/>
              <a:t>, </a:t>
            </a:r>
            <a:r>
              <a:rPr lang="ko-KR" altLang="en-US" sz="3200" dirty="0"/>
              <a:t>주름</a:t>
            </a:r>
            <a:r>
              <a:rPr lang="en-US" altLang="ko-KR" sz="3200" dirty="0"/>
              <a:t>/</a:t>
            </a:r>
            <a:r>
              <a:rPr lang="ko-KR" altLang="en-US" sz="3200" dirty="0"/>
              <a:t>탄력</a:t>
            </a:r>
            <a:r>
              <a:rPr lang="en-US" altLang="ko-KR" sz="3200" dirty="0"/>
              <a:t>, </a:t>
            </a:r>
            <a:r>
              <a:rPr lang="ko-KR" altLang="en-US" sz="3200" dirty="0"/>
              <a:t>장벽 </a:t>
            </a:r>
            <a:r>
              <a:rPr lang="ko-KR" altLang="en-US" sz="3200" dirty="0" err="1"/>
              <a:t>튼튼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A80303-214F-4459-A992-AB718D869403}"/>
              </a:ext>
            </a:extLst>
          </p:cNvPr>
          <p:cNvSpPr/>
          <p:nvPr/>
        </p:nvSpPr>
        <p:spPr>
          <a:xfrm>
            <a:off x="208429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D928BA-F6BF-4E17-A8B2-47828877E418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A5494A-3819-4D2E-98A5-06D51244806E}"/>
              </a:ext>
            </a:extLst>
          </p:cNvPr>
          <p:cNvSpPr/>
          <p:nvPr/>
        </p:nvSpPr>
        <p:spPr>
          <a:xfrm>
            <a:off x="3152214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5FC98A-F675-490D-818E-E86C58E3F6EF}"/>
              </a:ext>
            </a:extLst>
          </p:cNvPr>
          <p:cNvSpPr/>
          <p:nvPr/>
        </p:nvSpPr>
        <p:spPr>
          <a:xfrm>
            <a:off x="9039786" y="2088775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CD3E5-AFA6-4F80-8ED6-C639ECDA65D5}"/>
              </a:ext>
            </a:extLst>
          </p:cNvPr>
          <p:cNvSpPr txBox="1"/>
          <p:nvPr/>
        </p:nvSpPr>
        <p:spPr>
          <a:xfrm>
            <a:off x="208429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세라마이드</a:t>
            </a:r>
            <a:r>
              <a:rPr lang="ko-KR" altLang="en-US" dirty="0"/>
              <a:t> 복합체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보습 장벽 크림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고농축 크림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0DCE2-EEF5-4536-9F80-230EF49AE05A}"/>
              </a:ext>
            </a:extLst>
          </p:cNvPr>
          <p:cNvSpPr txBox="1"/>
          <p:nvPr/>
        </p:nvSpPr>
        <p:spPr>
          <a:xfrm>
            <a:off x="3152214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프로바이오틱스</a:t>
            </a:r>
            <a:r>
              <a:rPr lang="ko-KR" altLang="en-US" dirty="0"/>
              <a:t> </a:t>
            </a:r>
            <a:r>
              <a:rPr lang="ko-KR" altLang="en-US" dirty="0" err="1"/>
              <a:t>발효물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탄력 케어 전문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스킨케어 세트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E029B-2CF0-4E8D-BCB8-7EB1FF0A515F}"/>
              </a:ext>
            </a:extLst>
          </p:cNvPr>
          <p:cNvSpPr txBox="1"/>
          <p:nvPr/>
        </p:nvSpPr>
        <p:spPr>
          <a:xfrm>
            <a:off x="6096347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달팽이 점액 </a:t>
            </a:r>
            <a:r>
              <a:rPr lang="ko-KR" altLang="en-US" dirty="0" err="1"/>
              <a:t>여과물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영양 가득 탄력 피부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앰플</a:t>
            </a:r>
            <a:r>
              <a:rPr lang="en-US" altLang="ko-KR" dirty="0"/>
              <a:t>, </a:t>
            </a:r>
            <a:r>
              <a:rPr lang="ko-KR" altLang="en-US" dirty="0"/>
              <a:t>아이크림</a:t>
            </a:r>
            <a:r>
              <a:rPr lang="en-US" altLang="ko-KR" dirty="0"/>
              <a:t>, </a:t>
            </a:r>
            <a:r>
              <a:rPr lang="ko-KR" altLang="en-US" dirty="0"/>
              <a:t>마스크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F10F1-45F1-4E9D-AE45-9AC5AE90A465}"/>
              </a:ext>
            </a:extLst>
          </p:cNvPr>
          <p:cNvSpPr txBox="1"/>
          <p:nvPr/>
        </p:nvSpPr>
        <p:spPr>
          <a:xfrm>
            <a:off x="9039786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온천수 </a:t>
            </a:r>
            <a:r>
              <a:rPr lang="en-US" altLang="ko-KR" dirty="0"/>
              <a:t># </a:t>
            </a:r>
            <a:r>
              <a:rPr lang="ko-KR" altLang="en-US" dirty="0" err="1"/>
              <a:t>세라마이드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민감 피부 장벽 강화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흡수력 좋은 크림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1A89F2-E1B4-40B8-B6A5-0A1DBB49CE06}"/>
              </a:ext>
            </a:extLst>
          </p:cNvPr>
          <p:cNvSpPr txBox="1"/>
          <p:nvPr/>
        </p:nvSpPr>
        <p:spPr>
          <a:xfrm>
            <a:off x="5513294" y="919301"/>
            <a:ext cx="6678706" cy="2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09082"/>
                </a:solidFill>
              </a:rPr>
              <a:t>※ </a:t>
            </a:r>
            <a:r>
              <a:rPr lang="ko-KR" altLang="en-US" sz="1100" dirty="0">
                <a:solidFill>
                  <a:srgbClr val="F09082"/>
                </a:solidFill>
              </a:rPr>
              <a:t>이름 순 정렬입니다</a:t>
            </a:r>
            <a:r>
              <a:rPr lang="en-US" altLang="ko-KR" sz="1100" dirty="0">
                <a:solidFill>
                  <a:srgbClr val="F09082"/>
                </a:solidFill>
              </a:rPr>
              <a:t>. </a:t>
            </a:r>
            <a:r>
              <a:rPr lang="ko-KR" altLang="en-US" sz="1100" dirty="0">
                <a:solidFill>
                  <a:srgbClr val="F09082"/>
                </a:solidFill>
              </a:rPr>
              <a:t>직접 </a:t>
            </a:r>
            <a:r>
              <a:rPr lang="ko-KR" altLang="en-US" sz="1100" dirty="0" err="1">
                <a:solidFill>
                  <a:srgbClr val="F09082"/>
                </a:solidFill>
              </a:rPr>
              <a:t>발라보시고</a:t>
            </a:r>
            <a:r>
              <a:rPr lang="en-US" altLang="ko-KR" sz="1100" dirty="0">
                <a:solidFill>
                  <a:srgbClr val="F09082"/>
                </a:solidFill>
              </a:rPr>
              <a:t>, </a:t>
            </a:r>
            <a:r>
              <a:rPr lang="ko-KR" altLang="en-US" sz="1100" dirty="0">
                <a:solidFill>
                  <a:srgbClr val="F09082"/>
                </a:solidFill>
              </a:rPr>
              <a:t>인기와 관계없이 고객님의 선호에 맞추어 선택하시길 바랍니다</a:t>
            </a:r>
            <a:r>
              <a:rPr lang="en-US" altLang="ko-KR" sz="1100" dirty="0">
                <a:solidFill>
                  <a:srgbClr val="F09082"/>
                </a:solidFill>
              </a:rPr>
              <a:t>!</a:t>
            </a:r>
            <a:endParaRPr lang="ko-KR" altLang="en-US" sz="1100" dirty="0">
              <a:solidFill>
                <a:srgbClr val="F0908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07DCF-DE42-41C4-99E0-5F0EDE512E09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닥터자르트</a:t>
            </a:r>
            <a:r>
              <a:rPr lang="ko-KR" altLang="en-US" dirty="0"/>
              <a:t> </a:t>
            </a:r>
            <a:r>
              <a:rPr lang="ko-KR" altLang="en-US" dirty="0" err="1"/>
              <a:t>세라마이딘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91996-82CC-4DE4-A090-AE2208D3F2DC}"/>
              </a:ext>
            </a:extLst>
          </p:cNvPr>
          <p:cNvSpPr txBox="1"/>
          <p:nvPr/>
        </p:nvSpPr>
        <p:spPr>
          <a:xfrm>
            <a:off x="3152214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보타닉힐보</a:t>
            </a:r>
            <a:r>
              <a:rPr lang="ko-KR" altLang="en-US" dirty="0"/>
              <a:t> </a:t>
            </a:r>
            <a:r>
              <a:rPr lang="ko-KR" altLang="en-US" dirty="0" err="1"/>
              <a:t>프로바이덤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DEE57-7FDF-419E-95F2-864A9F16DBE5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닥터지</a:t>
            </a:r>
            <a:r>
              <a:rPr lang="ko-KR" altLang="en-US" dirty="0"/>
              <a:t> </a:t>
            </a:r>
            <a:r>
              <a:rPr lang="ko-KR" altLang="en-US" dirty="0" err="1"/>
              <a:t>블랙스네일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7DED9-20B8-459A-B98D-C29E125F41B7}"/>
              </a:ext>
            </a:extLst>
          </p:cNvPr>
          <p:cNvSpPr txBox="1"/>
          <p:nvPr/>
        </p:nvSpPr>
        <p:spPr>
          <a:xfrm>
            <a:off x="9039786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에스트라</a:t>
            </a:r>
            <a:r>
              <a:rPr lang="ko-KR" altLang="en-US" dirty="0"/>
              <a:t> </a:t>
            </a:r>
            <a:r>
              <a:rPr lang="ko-KR" altLang="en-US" dirty="0" err="1"/>
              <a:t>아토베리어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044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E123A4-B908-41B9-9013-664A65A0FEA7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456CCC-193D-45B2-8A47-FCDED770F033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B435AD-DA3C-49D2-BC2A-4CA59DEA821B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BC5833-A606-4516-A7E6-5C4D09691547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D531F-C960-428F-8313-9E93D77EB31C}"/>
              </a:ext>
            </a:extLst>
          </p:cNvPr>
          <p:cNvSpPr txBox="1"/>
          <p:nvPr/>
        </p:nvSpPr>
        <p:spPr>
          <a:xfrm>
            <a:off x="208429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판테놀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 err="1"/>
              <a:t>알란토인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마데카소사이드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고농축 탄력 보습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6A01B-7245-4B94-ABD9-EEA56485C6F1}"/>
              </a:ext>
            </a:extLst>
          </p:cNvPr>
          <p:cNvSpPr txBox="1"/>
          <p:nvPr/>
        </p:nvSpPr>
        <p:spPr>
          <a:xfrm>
            <a:off x="3147732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온천수 </a:t>
            </a:r>
            <a:r>
              <a:rPr lang="en-US" altLang="ko-KR" dirty="0"/>
              <a:t># </a:t>
            </a:r>
            <a:r>
              <a:rPr lang="ko-KR" altLang="en-US" dirty="0" err="1"/>
              <a:t>히알루론산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글라이신</a:t>
            </a:r>
            <a:r>
              <a:rPr lang="ko-KR" altLang="en-US" dirty="0"/>
              <a:t> 사포닌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주름개선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EB82B-F45C-4A1A-B101-2CF7DA33A9E8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비피다</a:t>
            </a:r>
            <a:r>
              <a:rPr lang="ko-KR" altLang="en-US" dirty="0"/>
              <a:t> </a:t>
            </a:r>
            <a:r>
              <a:rPr lang="ko-KR" altLang="en-US" dirty="0" err="1"/>
              <a:t>바이옴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갈색병</a:t>
            </a:r>
            <a:r>
              <a:rPr lang="ko-KR" altLang="en-US" dirty="0"/>
              <a:t> 앰플 </a:t>
            </a:r>
            <a:r>
              <a:rPr lang="en-US" altLang="ko-KR" dirty="0"/>
              <a:t># </a:t>
            </a:r>
            <a:r>
              <a:rPr lang="ko-KR" altLang="en-US" dirty="0" err="1"/>
              <a:t>쫀쫀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장벽 강화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135BA-6AE7-4BAC-88F0-560FD544D421}"/>
              </a:ext>
            </a:extLst>
          </p:cNvPr>
          <p:cNvSpPr txBox="1"/>
          <p:nvPr/>
        </p:nvSpPr>
        <p:spPr>
          <a:xfrm>
            <a:off x="9044268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매일 보습 </a:t>
            </a:r>
            <a:r>
              <a:rPr lang="en-US" altLang="ko-KR" dirty="0"/>
              <a:t># </a:t>
            </a:r>
            <a:r>
              <a:rPr lang="ko-KR" altLang="en-US" dirty="0"/>
              <a:t>화장발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r>
              <a:rPr lang="ko-KR" altLang="en-US" dirty="0"/>
              <a:t> 포뮬라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크림</a:t>
            </a:r>
            <a:r>
              <a:rPr lang="en-US" altLang="ko-KR" dirty="0"/>
              <a:t>/</a:t>
            </a:r>
            <a:r>
              <a:rPr lang="ko-KR" altLang="en-US" dirty="0"/>
              <a:t>로션 타입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D70E5-C6A4-45D9-8556-D42D4B19B4F4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건조한 피부 </a:t>
            </a:r>
            <a:r>
              <a:rPr lang="en-US" altLang="ko-KR" sz="3200" dirty="0"/>
              <a:t>(</a:t>
            </a:r>
            <a:r>
              <a:rPr lang="ko-KR" altLang="en-US" sz="3200" dirty="0"/>
              <a:t>겉이 거칠어요</a:t>
            </a:r>
            <a:r>
              <a:rPr lang="en-US" altLang="ko-KR" sz="3200" dirty="0"/>
              <a:t>, </a:t>
            </a:r>
            <a:r>
              <a:rPr lang="ko-KR" altLang="en-US" sz="3200" dirty="0"/>
              <a:t>주름</a:t>
            </a:r>
            <a:r>
              <a:rPr lang="en-US" altLang="ko-KR" sz="3200" dirty="0"/>
              <a:t>/</a:t>
            </a:r>
            <a:r>
              <a:rPr lang="ko-KR" altLang="en-US" sz="3200" dirty="0"/>
              <a:t>탄력</a:t>
            </a:r>
            <a:r>
              <a:rPr lang="en-US" altLang="ko-KR" sz="3200" dirty="0"/>
              <a:t>, </a:t>
            </a:r>
            <a:r>
              <a:rPr lang="ko-KR" altLang="en-US" sz="3200" dirty="0"/>
              <a:t>장벽 </a:t>
            </a:r>
            <a:r>
              <a:rPr lang="ko-KR" altLang="en-US" sz="3200" dirty="0" err="1"/>
              <a:t>튼튼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AFB6A-89EC-4DAB-9E82-B2020DABA7C7}"/>
              </a:ext>
            </a:extLst>
          </p:cNvPr>
          <p:cNvSpPr txBox="1"/>
          <p:nvPr/>
        </p:nvSpPr>
        <p:spPr>
          <a:xfrm>
            <a:off x="5513294" y="919301"/>
            <a:ext cx="6678706" cy="2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09082"/>
                </a:solidFill>
              </a:rPr>
              <a:t>※ </a:t>
            </a:r>
            <a:r>
              <a:rPr lang="ko-KR" altLang="en-US" sz="1100" dirty="0">
                <a:solidFill>
                  <a:srgbClr val="F09082"/>
                </a:solidFill>
              </a:rPr>
              <a:t>이름 순 정렬입니다</a:t>
            </a:r>
            <a:r>
              <a:rPr lang="en-US" altLang="ko-KR" sz="1100" dirty="0">
                <a:solidFill>
                  <a:srgbClr val="F09082"/>
                </a:solidFill>
              </a:rPr>
              <a:t>. </a:t>
            </a:r>
            <a:r>
              <a:rPr lang="ko-KR" altLang="en-US" sz="1100" dirty="0">
                <a:solidFill>
                  <a:srgbClr val="F09082"/>
                </a:solidFill>
              </a:rPr>
              <a:t>직접 </a:t>
            </a:r>
            <a:r>
              <a:rPr lang="ko-KR" altLang="en-US" sz="1100" dirty="0" err="1">
                <a:solidFill>
                  <a:srgbClr val="F09082"/>
                </a:solidFill>
              </a:rPr>
              <a:t>발라보시고</a:t>
            </a:r>
            <a:r>
              <a:rPr lang="en-US" altLang="ko-KR" sz="1100" dirty="0">
                <a:solidFill>
                  <a:srgbClr val="F09082"/>
                </a:solidFill>
              </a:rPr>
              <a:t>, </a:t>
            </a:r>
            <a:r>
              <a:rPr lang="ko-KR" altLang="en-US" sz="1100" dirty="0">
                <a:solidFill>
                  <a:srgbClr val="F09082"/>
                </a:solidFill>
              </a:rPr>
              <a:t>인기와 관계없이 고객님의 선호에 맞추어 선택하시길 바랍니다</a:t>
            </a:r>
            <a:r>
              <a:rPr lang="en-US" altLang="ko-KR" sz="1100" dirty="0">
                <a:solidFill>
                  <a:srgbClr val="F09082"/>
                </a:solidFill>
              </a:rPr>
              <a:t>!</a:t>
            </a:r>
            <a:endParaRPr lang="ko-KR" altLang="en-US" sz="1100" dirty="0">
              <a:solidFill>
                <a:srgbClr val="F0908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762FB-DD15-4997-87CD-13D077C18627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리얼베리어</a:t>
            </a:r>
            <a:r>
              <a:rPr lang="ko-KR" altLang="en-US" dirty="0"/>
              <a:t> </a:t>
            </a:r>
            <a:r>
              <a:rPr lang="ko-KR" altLang="en-US" dirty="0" err="1"/>
              <a:t>익스트림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FB1EAA-4965-4EF3-881C-937514E9476E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유세린</a:t>
            </a:r>
            <a:r>
              <a:rPr lang="ko-KR" altLang="en-US" dirty="0"/>
              <a:t> </a:t>
            </a:r>
            <a:r>
              <a:rPr lang="ko-KR" altLang="en-US" dirty="0" err="1"/>
              <a:t>하이알루론산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4CA34-EA9A-4760-8ED0-B15B719FFE79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마녀공장 </a:t>
            </a:r>
            <a:r>
              <a:rPr lang="ko-KR" altLang="en-US" dirty="0" err="1"/>
              <a:t>비피다바이옴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0ABE54-0B48-497B-8EC5-9BE9E585029F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피지오겔</a:t>
            </a:r>
            <a:r>
              <a:rPr lang="ko-KR" altLang="en-US" dirty="0"/>
              <a:t> </a:t>
            </a:r>
            <a:r>
              <a:rPr lang="en-US" altLang="ko-KR" dirty="0"/>
              <a:t>DMT</a:t>
            </a:r>
          </a:p>
        </p:txBody>
      </p:sp>
    </p:spTree>
    <p:extLst>
      <p:ext uri="{BB962C8B-B14F-4D97-AF65-F5344CB8AC3E}">
        <p14:creationId xmlns:p14="http://schemas.microsoft.com/office/powerpoint/2010/main" val="230056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E123A4-B908-41B9-9013-664A65A0FEA7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456CCC-193D-45B2-8A47-FCDED770F033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B435AD-DA3C-49D2-BC2A-4CA59DEA821B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BC5833-A606-4516-A7E6-5C4D09691547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D531F-C960-428F-8313-9E93D77EB31C}"/>
              </a:ext>
            </a:extLst>
          </p:cNvPr>
          <p:cNvSpPr txBox="1"/>
          <p:nvPr/>
        </p:nvSpPr>
        <p:spPr>
          <a:xfrm>
            <a:off x="208429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어성초</a:t>
            </a:r>
            <a:r>
              <a:rPr lang="ko-KR" altLang="en-US" dirty="0"/>
              <a:t> </a:t>
            </a:r>
            <a:r>
              <a:rPr lang="ko-KR" altLang="en-US" dirty="0" err="1"/>
              <a:t>추추물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맑은 피부 </a:t>
            </a:r>
            <a:r>
              <a:rPr lang="en-US" altLang="ko-KR" dirty="0"/>
              <a:t># </a:t>
            </a:r>
            <a:r>
              <a:rPr lang="ko-KR" altLang="en-US" dirty="0"/>
              <a:t>진정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온도 감소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에센스</a:t>
            </a:r>
            <a:r>
              <a:rPr lang="en-US" altLang="ko-KR" dirty="0"/>
              <a:t>, </a:t>
            </a:r>
            <a:r>
              <a:rPr lang="ko-KR" altLang="en-US" dirty="0"/>
              <a:t>수분크림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6A01B-7245-4B94-ABD9-EEA56485C6F1}"/>
              </a:ext>
            </a:extLst>
          </p:cNvPr>
          <p:cNvSpPr txBox="1"/>
          <p:nvPr/>
        </p:nvSpPr>
        <p:spPr>
          <a:xfrm>
            <a:off x="3147732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이중기능 </a:t>
            </a:r>
            <a:r>
              <a:rPr lang="en-US" altLang="ko-KR" dirty="0"/>
              <a:t>#</a:t>
            </a:r>
            <a:r>
              <a:rPr lang="ko-KR" altLang="en-US" dirty="0"/>
              <a:t>미백</a:t>
            </a:r>
            <a:r>
              <a:rPr lang="en-US" altLang="ko-KR" dirty="0"/>
              <a:t>, </a:t>
            </a:r>
            <a:r>
              <a:rPr lang="ko-KR" altLang="en-US" dirty="0"/>
              <a:t>주름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병풀</a:t>
            </a:r>
            <a:r>
              <a:rPr lang="ko-KR" altLang="en-US" dirty="0"/>
              <a:t> 유효 성분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진정 </a:t>
            </a:r>
            <a:r>
              <a:rPr lang="en-US" altLang="ko-KR" dirty="0"/>
              <a:t># </a:t>
            </a:r>
            <a:r>
              <a:rPr lang="ko-KR" altLang="en-US" dirty="0"/>
              <a:t>회복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크림</a:t>
            </a:r>
            <a:r>
              <a:rPr lang="en-US" altLang="ko-KR" dirty="0"/>
              <a:t> # </a:t>
            </a:r>
            <a:r>
              <a:rPr lang="ko-KR" altLang="en-US" dirty="0" err="1"/>
              <a:t>젤타입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EB82B-F45C-4A1A-B101-2CF7DA33A9E8}"/>
              </a:ext>
            </a:extLst>
          </p:cNvPr>
          <p:cNvSpPr txBox="1"/>
          <p:nvPr/>
        </p:nvSpPr>
        <p:spPr>
          <a:xfrm>
            <a:off x="6096000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5-cica # </a:t>
            </a:r>
            <a:r>
              <a:rPr lang="ko-KR" altLang="en-US" dirty="0" err="1"/>
              <a:t>식물유래성분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진정 </a:t>
            </a:r>
            <a:r>
              <a:rPr lang="en-US" altLang="ko-KR" dirty="0"/>
              <a:t># </a:t>
            </a:r>
            <a:r>
              <a:rPr lang="ko-KR" altLang="en-US" dirty="0"/>
              <a:t>부드러운 발림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수딩크림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/>
              <a:t>올인원有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클렌징폼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/>
              <a:t>유분</a:t>
            </a:r>
            <a:r>
              <a:rPr lang="en-US" altLang="ko-KR" dirty="0"/>
              <a:t>/</a:t>
            </a:r>
            <a:r>
              <a:rPr lang="ko-KR" altLang="en-US" dirty="0"/>
              <a:t>피지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135BA-6AE7-4BAC-88F0-560FD544D421}"/>
              </a:ext>
            </a:extLst>
          </p:cNvPr>
          <p:cNvSpPr txBox="1"/>
          <p:nvPr/>
        </p:nvSpPr>
        <p:spPr>
          <a:xfrm>
            <a:off x="9044268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시카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ko-KR" altLang="en-US" dirty="0" err="1"/>
              <a:t>판테놀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약산성 </a:t>
            </a:r>
            <a:r>
              <a:rPr lang="en-US" altLang="ko-KR" dirty="0"/>
              <a:t># No </a:t>
            </a:r>
            <a:r>
              <a:rPr lang="ko-KR" altLang="en-US" dirty="0"/>
              <a:t>실리콘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블랙</a:t>
            </a:r>
            <a:r>
              <a:rPr lang="en-US" altLang="ko-KR" dirty="0"/>
              <a:t>/</a:t>
            </a:r>
            <a:r>
              <a:rPr lang="ko-KR" altLang="en-US" dirty="0"/>
              <a:t>화이트헤드 감소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미스트有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D70E5-C6A4-45D9-8556-D42D4B19B4F4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트러블 피부</a:t>
            </a:r>
            <a:r>
              <a:rPr lang="en-US" altLang="ko-KR" sz="3200" dirty="0"/>
              <a:t>(</a:t>
            </a:r>
            <a:r>
              <a:rPr lang="ko-KR" altLang="en-US" sz="3200" dirty="0"/>
              <a:t>여드름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붉은기</a:t>
            </a:r>
            <a:r>
              <a:rPr lang="en-US" altLang="ko-KR" sz="3200" dirty="0"/>
              <a:t>,</a:t>
            </a:r>
            <a:r>
              <a:rPr lang="ko-KR" altLang="en-US" sz="3200" dirty="0"/>
              <a:t> 따가움</a:t>
            </a:r>
            <a:r>
              <a:rPr lang="en-US" altLang="ko-KR" sz="3200" dirty="0"/>
              <a:t>, </a:t>
            </a:r>
            <a:r>
              <a:rPr lang="ko-KR" altLang="en-US" sz="3200" dirty="0"/>
              <a:t>물갈이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A6FD2D-13B9-48EA-966A-3AF1B4BDD2DA}"/>
              </a:ext>
            </a:extLst>
          </p:cNvPr>
          <p:cNvSpPr txBox="1"/>
          <p:nvPr/>
        </p:nvSpPr>
        <p:spPr>
          <a:xfrm>
            <a:off x="5513294" y="919301"/>
            <a:ext cx="6678706" cy="2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09082"/>
                </a:solidFill>
              </a:rPr>
              <a:t>※ </a:t>
            </a:r>
            <a:r>
              <a:rPr lang="ko-KR" altLang="en-US" sz="1100" dirty="0">
                <a:solidFill>
                  <a:srgbClr val="F09082"/>
                </a:solidFill>
              </a:rPr>
              <a:t>이름 순 정렬입니다</a:t>
            </a:r>
            <a:r>
              <a:rPr lang="en-US" altLang="ko-KR" sz="1100" dirty="0">
                <a:solidFill>
                  <a:srgbClr val="F09082"/>
                </a:solidFill>
              </a:rPr>
              <a:t>. </a:t>
            </a:r>
            <a:r>
              <a:rPr lang="ko-KR" altLang="en-US" sz="1100" dirty="0">
                <a:solidFill>
                  <a:srgbClr val="F09082"/>
                </a:solidFill>
              </a:rPr>
              <a:t>직접 </a:t>
            </a:r>
            <a:r>
              <a:rPr lang="ko-KR" altLang="en-US" sz="1100" dirty="0" err="1">
                <a:solidFill>
                  <a:srgbClr val="F09082"/>
                </a:solidFill>
              </a:rPr>
              <a:t>발라보시고</a:t>
            </a:r>
            <a:r>
              <a:rPr lang="en-US" altLang="ko-KR" sz="1100" dirty="0">
                <a:solidFill>
                  <a:srgbClr val="F09082"/>
                </a:solidFill>
              </a:rPr>
              <a:t>, </a:t>
            </a:r>
            <a:r>
              <a:rPr lang="ko-KR" altLang="en-US" sz="1100" dirty="0">
                <a:solidFill>
                  <a:srgbClr val="F09082"/>
                </a:solidFill>
              </a:rPr>
              <a:t>인기와 관계없이 고객님의 선호에 맞추어 선택하시길 바랍니다</a:t>
            </a:r>
            <a:r>
              <a:rPr lang="en-US" altLang="ko-KR" sz="1100" dirty="0">
                <a:solidFill>
                  <a:srgbClr val="F09082"/>
                </a:solidFill>
              </a:rPr>
              <a:t>!</a:t>
            </a:r>
            <a:endParaRPr lang="ko-KR" altLang="en-US" sz="1100" dirty="0">
              <a:solidFill>
                <a:srgbClr val="F0908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5F618-207A-48CA-A356-767E8E4F9BB9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구달</a:t>
            </a:r>
            <a:r>
              <a:rPr lang="ko-KR" altLang="en-US" dirty="0"/>
              <a:t> </a:t>
            </a:r>
            <a:r>
              <a:rPr lang="ko-KR" altLang="en-US" dirty="0" err="1"/>
              <a:t>어성초</a:t>
            </a:r>
            <a:r>
              <a:rPr lang="ko-KR" altLang="en-US" dirty="0"/>
              <a:t> 진정 수분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38A8D8-28CE-40D0-8C92-48DA2071F4BC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닥터자르트</a:t>
            </a:r>
            <a:r>
              <a:rPr lang="ko-KR" altLang="en-US" dirty="0"/>
              <a:t> </a:t>
            </a:r>
            <a:r>
              <a:rPr lang="ko-KR" altLang="en-US" dirty="0" err="1"/>
              <a:t>시카페어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015EE6-8134-4093-8560-65CFCE4DD417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닥터지</a:t>
            </a:r>
            <a:r>
              <a:rPr lang="ko-KR" altLang="en-US" dirty="0"/>
              <a:t> 레드 </a:t>
            </a:r>
            <a:r>
              <a:rPr lang="ko-KR" altLang="en-US" dirty="0" err="1"/>
              <a:t>블레미쉬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728186-D5F5-469B-BFC3-98CF8283BF65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보타닉힐보</a:t>
            </a:r>
            <a:r>
              <a:rPr lang="ko-KR" altLang="en-US" dirty="0"/>
              <a:t> </a:t>
            </a:r>
            <a:r>
              <a:rPr lang="ko-KR" altLang="en-US" dirty="0" err="1"/>
              <a:t>시카판테놀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16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E123A4-B908-41B9-9013-664A65A0FEA7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456CCC-193D-45B2-8A47-FCDED770F033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B435AD-DA3C-49D2-BC2A-4CA59DEA821B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BC5833-A606-4516-A7E6-5C4D09691547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D531F-C960-428F-8313-9E93D77EB31C}"/>
              </a:ext>
            </a:extLst>
          </p:cNvPr>
          <p:cNvSpPr txBox="1"/>
          <p:nvPr/>
        </p:nvSpPr>
        <p:spPr>
          <a:xfrm>
            <a:off x="208429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사철쑥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/>
              <a:t>민감 </a:t>
            </a:r>
            <a:r>
              <a:rPr lang="en-US" altLang="ko-KR" dirty="0"/>
              <a:t># </a:t>
            </a:r>
            <a:r>
              <a:rPr lang="ko-KR" altLang="en-US" dirty="0"/>
              <a:t>진정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회복 </a:t>
            </a:r>
            <a:r>
              <a:rPr lang="en-US" altLang="ko-KR" dirty="0"/>
              <a:t># </a:t>
            </a:r>
            <a:r>
              <a:rPr lang="ko-KR" altLang="en-US" dirty="0"/>
              <a:t>수분 부족 지성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수딩크림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 err="1"/>
              <a:t>쿨링감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붉은기</a:t>
            </a:r>
            <a:r>
              <a:rPr lang="ko-KR" altLang="en-US" dirty="0"/>
              <a:t> 완화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6A01B-7245-4B94-ABD9-EEA56485C6F1}"/>
              </a:ext>
            </a:extLst>
          </p:cNvPr>
          <p:cNvSpPr txBox="1"/>
          <p:nvPr/>
        </p:nvSpPr>
        <p:spPr>
          <a:xfrm>
            <a:off x="3147732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전성분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가지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민감 </a:t>
            </a:r>
            <a:r>
              <a:rPr lang="en-US" altLang="ko-KR" dirty="0"/>
              <a:t># </a:t>
            </a:r>
            <a:r>
              <a:rPr lang="ko-KR" altLang="en-US" dirty="0"/>
              <a:t>진정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토너</a:t>
            </a:r>
            <a:r>
              <a:rPr lang="en-US" altLang="ko-KR" dirty="0"/>
              <a:t>, </a:t>
            </a:r>
            <a:r>
              <a:rPr lang="ko-KR" altLang="en-US" dirty="0"/>
              <a:t>클렌징폼有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반투명 크림 타입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EB82B-F45C-4A1A-B101-2CF7DA33A9E8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물갈이 </a:t>
            </a:r>
            <a:r>
              <a:rPr lang="en-US" altLang="ko-KR" dirty="0"/>
              <a:t># </a:t>
            </a:r>
            <a:r>
              <a:rPr lang="ko-KR" altLang="en-US" dirty="0" err="1"/>
              <a:t>급민감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진정 </a:t>
            </a:r>
            <a:r>
              <a:rPr lang="en-US" altLang="ko-KR" dirty="0"/>
              <a:t># </a:t>
            </a:r>
            <a:r>
              <a:rPr lang="ko-KR" altLang="en-US" dirty="0"/>
              <a:t>자생력 강화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온천수 </a:t>
            </a:r>
            <a:r>
              <a:rPr lang="en-US" altLang="ko-KR" dirty="0"/>
              <a:t># </a:t>
            </a:r>
            <a:r>
              <a:rPr lang="ko-KR" altLang="en-US" dirty="0"/>
              <a:t>보호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135BA-6AE7-4BAC-88F0-560FD544D421}"/>
              </a:ext>
            </a:extLst>
          </p:cNvPr>
          <p:cNvSpPr txBox="1"/>
          <p:nvPr/>
        </p:nvSpPr>
        <p:spPr>
          <a:xfrm>
            <a:off x="9044268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진정 보습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장벽 강화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건조로 인한 가려움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D70E5-C6A4-45D9-8556-D42D4B19B4F4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트러블 피부</a:t>
            </a:r>
            <a:r>
              <a:rPr lang="en-US" altLang="ko-KR" sz="3200" dirty="0"/>
              <a:t>(</a:t>
            </a:r>
            <a:r>
              <a:rPr lang="ko-KR" altLang="en-US" sz="3200" dirty="0"/>
              <a:t>여드름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붉은기</a:t>
            </a:r>
            <a:r>
              <a:rPr lang="en-US" altLang="ko-KR" sz="3200" dirty="0"/>
              <a:t>,</a:t>
            </a:r>
            <a:r>
              <a:rPr lang="ko-KR" altLang="en-US" sz="3200" dirty="0"/>
              <a:t> 따가움</a:t>
            </a:r>
            <a:r>
              <a:rPr lang="en-US" altLang="ko-KR" sz="3200" dirty="0"/>
              <a:t>, </a:t>
            </a:r>
            <a:r>
              <a:rPr lang="ko-KR" altLang="en-US" sz="3200" dirty="0"/>
              <a:t>물갈이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3E9B1-30DA-4C53-A5F3-B563CE5D3508}"/>
              </a:ext>
            </a:extLst>
          </p:cNvPr>
          <p:cNvSpPr txBox="1"/>
          <p:nvPr/>
        </p:nvSpPr>
        <p:spPr>
          <a:xfrm>
            <a:off x="5513294" y="919301"/>
            <a:ext cx="6678706" cy="2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09082"/>
                </a:solidFill>
              </a:rPr>
              <a:t>※ </a:t>
            </a:r>
            <a:r>
              <a:rPr lang="ko-KR" altLang="en-US" sz="1100" dirty="0">
                <a:solidFill>
                  <a:srgbClr val="F09082"/>
                </a:solidFill>
              </a:rPr>
              <a:t>이름 순 정렬입니다</a:t>
            </a:r>
            <a:r>
              <a:rPr lang="en-US" altLang="ko-KR" sz="1100" dirty="0">
                <a:solidFill>
                  <a:srgbClr val="F09082"/>
                </a:solidFill>
              </a:rPr>
              <a:t>. </a:t>
            </a:r>
            <a:r>
              <a:rPr lang="ko-KR" altLang="en-US" sz="1100" dirty="0">
                <a:solidFill>
                  <a:srgbClr val="F09082"/>
                </a:solidFill>
              </a:rPr>
              <a:t>직접 </a:t>
            </a:r>
            <a:r>
              <a:rPr lang="ko-KR" altLang="en-US" sz="1100" dirty="0" err="1">
                <a:solidFill>
                  <a:srgbClr val="F09082"/>
                </a:solidFill>
              </a:rPr>
              <a:t>발라보시고</a:t>
            </a:r>
            <a:r>
              <a:rPr lang="en-US" altLang="ko-KR" sz="1100" dirty="0">
                <a:solidFill>
                  <a:srgbClr val="F09082"/>
                </a:solidFill>
              </a:rPr>
              <a:t>, </a:t>
            </a:r>
            <a:r>
              <a:rPr lang="ko-KR" altLang="en-US" sz="1100" dirty="0">
                <a:solidFill>
                  <a:srgbClr val="F09082"/>
                </a:solidFill>
              </a:rPr>
              <a:t>인기와 관계없이 고객님의 선호에 맞추어 선택하시길 바랍니다</a:t>
            </a:r>
            <a:r>
              <a:rPr lang="en-US" altLang="ko-KR" sz="1100" dirty="0">
                <a:solidFill>
                  <a:srgbClr val="F09082"/>
                </a:solidFill>
              </a:rPr>
              <a:t>!</a:t>
            </a:r>
            <a:endParaRPr lang="ko-KR" altLang="en-US" sz="1100" dirty="0">
              <a:solidFill>
                <a:srgbClr val="F0908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E6737-6632-4931-B90D-0D9A25EDC5B8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브링그린</a:t>
            </a:r>
            <a:r>
              <a:rPr lang="ko-KR" altLang="en-US" dirty="0"/>
              <a:t> </a:t>
            </a:r>
            <a:r>
              <a:rPr lang="ko-KR" altLang="en-US" dirty="0" err="1"/>
              <a:t>사철쑥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1CF03-2022-4BBB-A924-EB5CC18F2E86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브링그린</a:t>
            </a:r>
            <a:r>
              <a:rPr lang="ko-KR" altLang="en-US" dirty="0"/>
              <a:t> </a:t>
            </a:r>
            <a:r>
              <a:rPr lang="ko-KR" altLang="en-US" dirty="0" err="1"/>
              <a:t>티트리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4F443-E28F-4F57-AFBA-6A2C52843B19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에스트라</a:t>
            </a:r>
            <a:r>
              <a:rPr lang="ko-KR" altLang="en-US" dirty="0"/>
              <a:t> 에이 </a:t>
            </a:r>
            <a:r>
              <a:rPr lang="ko-KR" altLang="en-US" dirty="0" err="1"/>
              <a:t>시카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0E573-1530-4492-BCFD-946AA0E8E10F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피지오겔</a:t>
            </a:r>
            <a:r>
              <a:rPr lang="ko-KR" altLang="en-US" dirty="0"/>
              <a:t> 레드 </a:t>
            </a:r>
            <a:r>
              <a:rPr lang="ko-KR" altLang="en-US" dirty="0" err="1"/>
              <a:t>수딩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18649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E123A4-B908-41B9-9013-664A65A0FEA7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456CCC-193D-45B2-8A47-FCDED770F033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B435AD-DA3C-49D2-BC2A-4CA59DEA821B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BC5833-A606-4516-A7E6-5C4D09691547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D531F-C960-428F-8313-9E93D77EB31C}"/>
              </a:ext>
            </a:extLst>
          </p:cNvPr>
          <p:cNvSpPr txBox="1"/>
          <p:nvPr/>
        </p:nvSpPr>
        <p:spPr>
          <a:xfrm>
            <a:off x="208429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최적의 비타민 함량</a:t>
            </a:r>
            <a:endParaRPr lang="en-US" altLang="ko-KR" dirty="0"/>
          </a:p>
          <a:p>
            <a:r>
              <a:rPr lang="en-US" altLang="ko-KR" dirty="0"/>
              <a:t># 2</a:t>
            </a:r>
            <a:r>
              <a:rPr lang="ko-KR" altLang="en-US" dirty="0"/>
              <a:t>주 잡티 </a:t>
            </a:r>
            <a:r>
              <a:rPr lang="ko-KR" altLang="en-US" dirty="0" err="1"/>
              <a:t>세럼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톤업크림</a:t>
            </a:r>
            <a:r>
              <a:rPr lang="en-US" altLang="ko-KR" dirty="0"/>
              <a:t>, </a:t>
            </a:r>
            <a:r>
              <a:rPr lang="ko-KR" altLang="en-US" dirty="0"/>
              <a:t>마스크팩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6A01B-7245-4B94-ABD9-EEA56485C6F1}"/>
              </a:ext>
            </a:extLst>
          </p:cNvPr>
          <p:cNvSpPr txBox="1"/>
          <p:nvPr/>
        </p:nvSpPr>
        <p:spPr>
          <a:xfrm>
            <a:off x="3147732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고농축 비타민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기미 잡티 집중 케어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온천수 </a:t>
            </a:r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EB82B-F45C-4A1A-B101-2CF7DA33A9E8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나이아신아마이드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각질정돈 </a:t>
            </a:r>
            <a:r>
              <a:rPr lang="en-US" altLang="ko-KR" dirty="0"/>
              <a:t># </a:t>
            </a:r>
            <a:r>
              <a:rPr lang="ko-KR" altLang="en-US" dirty="0" err="1"/>
              <a:t>촉촉보습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r>
              <a:rPr lang="ko-KR" altLang="en-US" dirty="0"/>
              <a:t> 에센스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135BA-6AE7-4BAC-88F0-560FD544D421}"/>
              </a:ext>
            </a:extLst>
          </p:cNvPr>
          <p:cNvSpPr txBox="1"/>
          <p:nvPr/>
        </p:nvSpPr>
        <p:spPr>
          <a:xfrm>
            <a:off x="9044268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갈락토미나이신</a:t>
            </a:r>
            <a:endParaRPr lang="en-US" altLang="ko-KR" dirty="0"/>
          </a:p>
          <a:p>
            <a:r>
              <a:rPr lang="en-US" altLang="ko-KR" dirty="0"/>
              <a:t># 2</a:t>
            </a:r>
            <a:r>
              <a:rPr lang="ko-KR" altLang="en-US" dirty="0"/>
              <a:t>주 투명 미백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토너</a:t>
            </a:r>
            <a:r>
              <a:rPr lang="en-US" altLang="ko-KR" dirty="0"/>
              <a:t>, </a:t>
            </a:r>
            <a:r>
              <a:rPr lang="ko-KR" altLang="en-US" dirty="0"/>
              <a:t>마스크팩</a:t>
            </a:r>
            <a:r>
              <a:rPr lang="en-US" altLang="ko-KR" dirty="0"/>
              <a:t>, </a:t>
            </a:r>
            <a:r>
              <a:rPr lang="ko-KR" altLang="en-US" dirty="0" err="1"/>
              <a:t>필링젤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D70E5-C6A4-45D9-8556-D42D4B19B4F4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미백</a:t>
            </a:r>
            <a:r>
              <a:rPr lang="en-US" altLang="ko-KR" sz="3200" dirty="0"/>
              <a:t>(</a:t>
            </a:r>
            <a:r>
              <a:rPr lang="ko-KR" altLang="en-US" sz="3200" dirty="0"/>
              <a:t>생기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톤업</a:t>
            </a:r>
            <a:r>
              <a:rPr lang="en-US" altLang="ko-KR" sz="3200" dirty="0"/>
              <a:t>, </a:t>
            </a:r>
            <a:r>
              <a:rPr lang="ko-KR" altLang="en-US" sz="3200" dirty="0"/>
              <a:t>잡티</a:t>
            </a:r>
            <a:r>
              <a:rPr lang="en-US" altLang="ko-KR" sz="3200" dirty="0"/>
              <a:t>/</a:t>
            </a:r>
            <a:r>
              <a:rPr lang="ko-KR" altLang="en-US" sz="3200" dirty="0"/>
              <a:t>기미 완화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3D34DF-B442-4728-B1C0-36C6A5B7B9C4}"/>
              </a:ext>
            </a:extLst>
          </p:cNvPr>
          <p:cNvSpPr txBox="1"/>
          <p:nvPr/>
        </p:nvSpPr>
        <p:spPr>
          <a:xfrm>
            <a:off x="5513294" y="919301"/>
            <a:ext cx="6678706" cy="2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09082"/>
                </a:solidFill>
              </a:rPr>
              <a:t>※ </a:t>
            </a:r>
            <a:r>
              <a:rPr lang="ko-KR" altLang="en-US" sz="1100" dirty="0">
                <a:solidFill>
                  <a:srgbClr val="F09082"/>
                </a:solidFill>
              </a:rPr>
              <a:t>이름 순 정렬입니다</a:t>
            </a:r>
            <a:r>
              <a:rPr lang="en-US" altLang="ko-KR" sz="1100" dirty="0">
                <a:solidFill>
                  <a:srgbClr val="F09082"/>
                </a:solidFill>
              </a:rPr>
              <a:t>. </a:t>
            </a:r>
            <a:r>
              <a:rPr lang="ko-KR" altLang="en-US" sz="1100" dirty="0">
                <a:solidFill>
                  <a:srgbClr val="F09082"/>
                </a:solidFill>
              </a:rPr>
              <a:t>직접 </a:t>
            </a:r>
            <a:r>
              <a:rPr lang="ko-KR" altLang="en-US" sz="1100" dirty="0" err="1">
                <a:solidFill>
                  <a:srgbClr val="F09082"/>
                </a:solidFill>
              </a:rPr>
              <a:t>발라보시고</a:t>
            </a:r>
            <a:r>
              <a:rPr lang="en-US" altLang="ko-KR" sz="1100" dirty="0">
                <a:solidFill>
                  <a:srgbClr val="F09082"/>
                </a:solidFill>
              </a:rPr>
              <a:t>, </a:t>
            </a:r>
            <a:r>
              <a:rPr lang="ko-KR" altLang="en-US" sz="1100" dirty="0">
                <a:solidFill>
                  <a:srgbClr val="F09082"/>
                </a:solidFill>
              </a:rPr>
              <a:t>인기와 관계없이 고객님의 선호에 맞추어 선택하시길 바랍니다</a:t>
            </a:r>
            <a:r>
              <a:rPr lang="en-US" altLang="ko-KR" sz="1100" dirty="0">
                <a:solidFill>
                  <a:srgbClr val="F09082"/>
                </a:solidFill>
              </a:rPr>
              <a:t>!</a:t>
            </a:r>
            <a:endParaRPr lang="ko-KR" altLang="en-US" sz="1100" dirty="0">
              <a:solidFill>
                <a:srgbClr val="F0908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0D32A-1F2B-4733-95C8-49A56E2D4F0D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구달</a:t>
            </a:r>
            <a:r>
              <a:rPr lang="en-US" altLang="ko-KR" dirty="0"/>
              <a:t> </a:t>
            </a:r>
            <a:r>
              <a:rPr lang="ko-KR" altLang="en-US" dirty="0" err="1"/>
              <a:t>청귤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5406FE-7C25-4EBA-97BB-A9ECFC322107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닥터자르트</a:t>
            </a:r>
            <a:r>
              <a:rPr lang="ko-KR" altLang="en-US" dirty="0"/>
              <a:t> </a:t>
            </a:r>
            <a:r>
              <a:rPr lang="ko-KR" altLang="en-US" dirty="0" err="1"/>
              <a:t>비타드롭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D7B01-9B0C-47ED-B32A-278021E315BB}"/>
              </a:ext>
            </a:extLst>
          </p:cNvPr>
          <p:cNvSpPr txBox="1"/>
          <p:nvPr/>
        </p:nvSpPr>
        <p:spPr>
          <a:xfrm>
            <a:off x="6087035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로벡틴</a:t>
            </a:r>
            <a:r>
              <a:rPr lang="ko-KR" altLang="en-US" dirty="0"/>
              <a:t> </a:t>
            </a:r>
            <a:r>
              <a:rPr lang="ko-KR" altLang="en-US" dirty="0" err="1"/>
              <a:t>엑티베이팅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6A0D6E-D6FB-4567-8DDF-35D623FB147F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마녀공장 </a:t>
            </a:r>
            <a:r>
              <a:rPr lang="ko-KR" altLang="en-US" dirty="0" err="1"/>
              <a:t>갈락토미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458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E123A4-B908-41B9-9013-664A65A0FEA7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456CCC-193D-45B2-8A47-FCDED770F033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B435AD-DA3C-49D2-BC2A-4CA59DEA821B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BC5833-A606-4516-A7E6-5C4D09691547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D531F-C960-428F-8313-9E93D77EB31C}"/>
              </a:ext>
            </a:extLst>
          </p:cNvPr>
          <p:cNvSpPr txBox="1"/>
          <p:nvPr/>
        </p:nvSpPr>
        <p:spPr>
          <a:xfrm>
            <a:off x="208429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기미</a:t>
            </a:r>
            <a:r>
              <a:rPr lang="en-US" altLang="ko-KR" dirty="0"/>
              <a:t>/</a:t>
            </a:r>
            <a:r>
              <a:rPr lang="ko-KR" altLang="en-US" dirty="0"/>
              <a:t>모공 </a:t>
            </a:r>
            <a:r>
              <a:rPr lang="ko-KR" altLang="en-US" dirty="0" err="1"/>
              <a:t>세럼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피부결</a:t>
            </a:r>
            <a:r>
              <a:rPr lang="en-US" altLang="ko-KR" dirty="0"/>
              <a:t>/</a:t>
            </a:r>
            <a:r>
              <a:rPr lang="ko-KR" altLang="en-US" dirty="0"/>
              <a:t>톤 정돈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가볍지만 충분한 보습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6A01B-7245-4B94-ABD9-EEA56485C6F1}"/>
              </a:ext>
            </a:extLst>
          </p:cNvPr>
          <p:cNvSpPr txBox="1"/>
          <p:nvPr/>
        </p:nvSpPr>
        <p:spPr>
          <a:xfrm>
            <a:off x="3147732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유해성분 </a:t>
            </a:r>
            <a:r>
              <a:rPr lang="en-US" altLang="ko-KR" dirty="0"/>
              <a:t>ZERO</a:t>
            </a:r>
          </a:p>
          <a:p>
            <a:r>
              <a:rPr lang="en-US" altLang="ko-KR" dirty="0"/>
              <a:t># </a:t>
            </a:r>
            <a:r>
              <a:rPr lang="ko-KR" altLang="en-US" dirty="0" err="1"/>
              <a:t>집중미백세럼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비타민폭탄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브라이트닝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EB82B-F45C-4A1A-B101-2CF7DA33A9E8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전성분표기</a:t>
            </a:r>
            <a:r>
              <a:rPr lang="en-US" altLang="ko-KR" dirty="0"/>
              <a:t>(</a:t>
            </a:r>
            <a:r>
              <a:rPr lang="ko-KR" altLang="en-US" dirty="0" err="1"/>
              <a:t>착한성분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 </a:t>
            </a:r>
            <a:r>
              <a:rPr lang="ko-KR" altLang="en-US" dirty="0" err="1"/>
              <a:t>피부결</a:t>
            </a:r>
            <a:r>
              <a:rPr lang="en-US" altLang="ko-KR" dirty="0"/>
              <a:t>/</a:t>
            </a:r>
            <a:r>
              <a:rPr lang="ko-KR" altLang="en-US" dirty="0"/>
              <a:t>톤 정돈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잡티개선 </a:t>
            </a:r>
            <a:r>
              <a:rPr lang="en-US" altLang="ko-KR" dirty="0"/>
              <a:t># </a:t>
            </a:r>
            <a:r>
              <a:rPr lang="ko-KR" altLang="en-US" dirty="0" err="1"/>
              <a:t>저자극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135BA-6AE7-4BAC-88F0-560FD544D421}"/>
              </a:ext>
            </a:extLst>
          </p:cNvPr>
          <p:cNvSpPr txBox="1"/>
          <p:nvPr/>
        </p:nvSpPr>
        <p:spPr>
          <a:xfrm>
            <a:off x="9044268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화이트닝</a:t>
            </a:r>
            <a:r>
              <a:rPr lang="ko-KR" altLang="en-US" dirty="0"/>
              <a:t> </a:t>
            </a:r>
            <a:r>
              <a:rPr lang="en-US" altLang="ko-KR" dirty="0"/>
              <a:t># </a:t>
            </a:r>
            <a:r>
              <a:rPr lang="ko-KR" altLang="en-US" dirty="0" err="1"/>
              <a:t>브라이트닝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끈적임 없는 보습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핑크빛</a:t>
            </a:r>
            <a:r>
              <a:rPr lang="ko-KR" altLang="en-US" dirty="0"/>
              <a:t> 생기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D70E5-C6A4-45D9-8556-D42D4B19B4F4}"/>
              </a:ext>
            </a:extLst>
          </p:cNvPr>
          <p:cNvSpPr txBox="1"/>
          <p:nvPr/>
        </p:nvSpPr>
        <p:spPr>
          <a:xfrm>
            <a:off x="73572" y="106501"/>
            <a:ext cx="958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미백</a:t>
            </a:r>
            <a:r>
              <a:rPr lang="en-US" altLang="ko-KR" sz="3200" dirty="0"/>
              <a:t>(</a:t>
            </a:r>
            <a:r>
              <a:rPr lang="ko-KR" altLang="en-US" sz="3200" dirty="0"/>
              <a:t>생기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톤업</a:t>
            </a:r>
            <a:r>
              <a:rPr lang="en-US" altLang="ko-KR" sz="3200" dirty="0"/>
              <a:t>, </a:t>
            </a:r>
            <a:r>
              <a:rPr lang="ko-KR" altLang="en-US" sz="3200" dirty="0"/>
              <a:t>잡티</a:t>
            </a:r>
            <a:r>
              <a:rPr lang="en-US" altLang="ko-KR" sz="3200" dirty="0"/>
              <a:t>/</a:t>
            </a:r>
            <a:r>
              <a:rPr lang="ko-KR" altLang="en-US" sz="3200" dirty="0"/>
              <a:t>기미 완화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643CC-D43C-4373-A8C8-F740D3ED1057}"/>
              </a:ext>
            </a:extLst>
          </p:cNvPr>
          <p:cNvSpPr txBox="1"/>
          <p:nvPr/>
        </p:nvSpPr>
        <p:spPr>
          <a:xfrm>
            <a:off x="5513294" y="919301"/>
            <a:ext cx="6678706" cy="2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09082"/>
                </a:solidFill>
              </a:rPr>
              <a:t>※ </a:t>
            </a:r>
            <a:r>
              <a:rPr lang="ko-KR" altLang="en-US" sz="1100" dirty="0">
                <a:solidFill>
                  <a:srgbClr val="F09082"/>
                </a:solidFill>
              </a:rPr>
              <a:t>이름 순 정렬입니다</a:t>
            </a:r>
            <a:r>
              <a:rPr lang="en-US" altLang="ko-KR" sz="1100" dirty="0">
                <a:solidFill>
                  <a:srgbClr val="F09082"/>
                </a:solidFill>
              </a:rPr>
              <a:t>. </a:t>
            </a:r>
            <a:r>
              <a:rPr lang="ko-KR" altLang="en-US" sz="1100" dirty="0">
                <a:solidFill>
                  <a:srgbClr val="F09082"/>
                </a:solidFill>
              </a:rPr>
              <a:t>직접 </a:t>
            </a:r>
            <a:r>
              <a:rPr lang="ko-KR" altLang="en-US" sz="1100" dirty="0" err="1">
                <a:solidFill>
                  <a:srgbClr val="F09082"/>
                </a:solidFill>
              </a:rPr>
              <a:t>발라보시고</a:t>
            </a:r>
            <a:r>
              <a:rPr lang="en-US" altLang="ko-KR" sz="1100" dirty="0">
                <a:solidFill>
                  <a:srgbClr val="F09082"/>
                </a:solidFill>
              </a:rPr>
              <a:t>, </a:t>
            </a:r>
            <a:r>
              <a:rPr lang="ko-KR" altLang="en-US" sz="1100" dirty="0">
                <a:solidFill>
                  <a:srgbClr val="F09082"/>
                </a:solidFill>
              </a:rPr>
              <a:t>인기와 관계없이 고객님의 선호에 맞추어 선택하시길 바랍니다</a:t>
            </a:r>
            <a:r>
              <a:rPr lang="en-US" altLang="ko-KR" sz="1100" dirty="0">
                <a:solidFill>
                  <a:srgbClr val="F09082"/>
                </a:solidFill>
              </a:rPr>
              <a:t>!</a:t>
            </a:r>
            <a:endParaRPr lang="ko-KR" altLang="en-US" sz="1100" dirty="0">
              <a:solidFill>
                <a:srgbClr val="F0908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2C863-2C39-4F9F-A893-7204806B9700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보타닉힐보</a:t>
            </a:r>
            <a:r>
              <a:rPr lang="ko-KR" altLang="en-US" dirty="0"/>
              <a:t> 비타민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A4727-4679-4925-B110-CF4D2002275B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브링그린</a:t>
            </a:r>
            <a:r>
              <a:rPr lang="ko-KR" altLang="en-US" dirty="0"/>
              <a:t> 당근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8254-D2EA-4D3E-A206-A2F8954491EE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아이소이 </a:t>
            </a:r>
            <a:r>
              <a:rPr lang="ko-KR" altLang="en-US" dirty="0" err="1"/>
              <a:t>블레미쉬케어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F4E68-5848-4AB1-943A-21AAACF5E9FF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CNP </a:t>
            </a:r>
            <a:r>
              <a:rPr lang="ko-KR" altLang="en-US" dirty="0" err="1"/>
              <a:t>비타비</a:t>
            </a:r>
            <a:r>
              <a:rPr lang="ko-KR" altLang="en-US" dirty="0"/>
              <a:t> 에너지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864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5E123A4-B908-41B9-9013-664A65A0FEA7}"/>
              </a:ext>
            </a:extLst>
          </p:cNvPr>
          <p:cNvSpPr/>
          <p:nvPr/>
        </p:nvSpPr>
        <p:spPr>
          <a:xfrm>
            <a:off x="199465" y="2088776"/>
            <a:ext cx="2796988" cy="26804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456CCC-193D-45B2-8A47-FCDED770F033}"/>
              </a:ext>
            </a:extLst>
          </p:cNvPr>
          <p:cNvSpPr/>
          <p:nvPr/>
        </p:nvSpPr>
        <p:spPr>
          <a:xfrm>
            <a:off x="6096000" y="2088776"/>
            <a:ext cx="2796988" cy="2680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B435AD-DA3C-49D2-BC2A-4CA59DEA821B}"/>
              </a:ext>
            </a:extLst>
          </p:cNvPr>
          <p:cNvSpPr/>
          <p:nvPr/>
        </p:nvSpPr>
        <p:spPr>
          <a:xfrm>
            <a:off x="3147732" y="2088776"/>
            <a:ext cx="2796988" cy="26804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BC5833-A606-4516-A7E6-5C4D09691547}"/>
              </a:ext>
            </a:extLst>
          </p:cNvPr>
          <p:cNvSpPr/>
          <p:nvPr/>
        </p:nvSpPr>
        <p:spPr>
          <a:xfrm>
            <a:off x="9044268" y="2088776"/>
            <a:ext cx="2796988" cy="26804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A6C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D531F-C960-428F-8313-9E93D77EB31C}"/>
              </a:ext>
            </a:extLst>
          </p:cNvPr>
          <p:cNvSpPr txBox="1"/>
          <p:nvPr/>
        </p:nvSpPr>
        <p:spPr>
          <a:xfrm>
            <a:off x="208429" y="4885381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수분바이옴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수분 체질개선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촘촘한 수분 공급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 워터 크림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6A01B-7245-4B94-ABD9-EEA56485C6F1}"/>
              </a:ext>
            </a:extLst>
          </p:cNvPr>
          <p:cNvSpPr txBox="1"/>
          <p:nvPr/>
        </p:nvSpPr>
        <p:spPr>
          <a:xfrm>
            <a:off x="3147732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밀림 번들거림 </a:t>
            </a:r>
            <a:r>
              <a:rPr lang="en-US" altLang="ko-KR" dirty="0"/>
              <a:t>DOWN</a:t>
            </a:r>
          </a:p>
          <a:p>
            <a:r>
              <a:rPr lang="en-US" altLang="ko-KR" dirty="0"/>
              <a:t># </a:t>
            </a:r>
            <a:r>
              <a:rPr lang="ko-KR" altLang="en-US" dirty="0" err="1"/>
              <a:t>유수분</a:t>
            </a:r>
            <a:r>
              <a:rPr lang="ko-KR" altLang="en-US" dirty="0"/>
              <a:t> 밸런스 조절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시원한 </a:t>
            </a:r>
            <a:r>
              <a:rPr lang="ko-KR" altLang="en-US" dirty="0" err="1"/>
              <a:t>젤타입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EB82B-F45C-4A1A-B101-2CF7DA33A9E8}"/>
              </a:ext>
            </a:extLst>
          </p:cNvPr>
          <p:cNvSpPr txBox="1"/>
          <p:nvPr/>
        </p:nvSpPr>
        <p:spPr>
          <a:xfrm>
            <a:off x="6096000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피부온도저하</a:t>
            </a:r>
            <a:endParaRPr lang="en-US" altLang="ko-KR" dirty="0"/>
          </a:p>
          <a:p>
            <a:r>
              <a:rPr lang="en-US" altLang="ko-KR" dirty="0"/>
              <a:t># 24</a:t>
            </a:r>
            <a:r>
              <a:rPr lang="ko-KR" altLang="en-US" dirty="0"/>
              <a:t>시간 수분 지속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 </a:t>
            </a:r>
            <a:r>
              <a:rPr lang="ko-KR" altLang="en-US" dirty="0" err="1"/>
              <a:t>투명감</a:t>
            </a:r>
            <a:r>
              <a:rPr lang="ko-KR" altLang="en-US" dirty="0"/>
              <a:t> 개선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135BA-6AE7-4BAC-88F0-560FD544D421}"/>
              </a:ext>
            </a:extLst>
          </p:cNvPr>
          <p:cNvSpPr txBox="1"/>
          <p:nvPr/>
        </p:nvSpPr>
        <p:spPr>
          <a:xfrm>
            <a:off x="9044268" y="4885381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슈퍼 사이즈 가성비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수딩젤타입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피부진정 및 보습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D70E5-C6A4-45D9-8556-D42D4B19B4F4}"/>
              </a:ext>
            </a:extLst>
          </p:cNvPr>
          <p:cNvSpPr txBox="1"/>
          <p:nvPr/>
        </p:nvSpPr>
        <p:spPr>
          <a:xfrm>
            <a:off x="73571" y="106501"/>
            <a:ext cx="1065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가벼운 수분 크림</a:t>
            </a:r>
            <a:r>
              <a:rPr lang="en-US" altLang="ko-KR" sz="3200" dirty="0"/>
              <a:t>(</a:t>
            </a:r>
            <a:r>
              <a:rPr lang="ko-KR" altLang="en-US" sz="3200" dirty="0" err="1"/>
              <a:t>여름용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아침용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속당김</a:t>
            </a:r>
            <a:r>
              <a:rPr lang="en-US" altLang="ko-KR" sz="3200" dirty="0"/>
              <a:t>, </a:t>
            </a:r>
            <a:r>
              <a:rPr lang="ko-KR" altLang="en-US" sz="3200" dirty="0"/>
              <a:t>수분부족지성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643CC-D43C-4373-A8C8-F740D3ED1057}"/>
              </a:ext>
            </a:extLst>
          </p:cNvPr>
          <p:cNvSpPr txBox="1"/>
          <p:nvPr/>
        </p:nvSpPr>
        <p:spPr>
          <a:xfrm>
            <a:off x="5513294" y="919301"/>
            <a:ext cx="6678706" cy="2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09082"/>
                </a:solidFill>
              </a:rPr>
              <a:t>※ </a:t>
            </a:r>
            <a:r>
              <a:rPr lang="ko-KR" altLang="en-US" sz="1100" dirty="0">
                <a:solidFill>
                  <a:srgbClr val="F09082"/>
                </a:solidFill>
              </a:rPr>
              <a:t>이름 순 정렬입니다</a:t>
            </a:r>
            <a:r>
              <a:rPr lang="en-US" altLang="ko-KR" sz="1100" dirty="0">
                <a:solidFill>
                  <a:srgbClr val="F09082"/>
                </a:solidFill>
              </a:rPr>
              <a:t>. </a:t>
            </a:r>
            <a:r>
              <a:rPr lang="ko-KR" altLang="en-US" sz="1100" dirty="0">
                <a:solidFill>
                  <a:srgbClr val="F09082"/>
                </a:solidFill>
              </a:rPr>
              <a:t>직접 </a:t>
            </a:r>
            <a:r>
              <a:rPr lang="ko-KR" altLang="en-US" sz="1100" dirty="0" err="1">
                <a:solidFill>
                  <a:srgbClr val="F09082"/>
                </a:solidFill>
              </a:rPr>
              <a:t>발라보시고</a:t>
            </a:r>
            <a:r>
              <a:rPr lang="en-US" altLang="ko-KR" sz="1100" dirty="0">
                <a:solidFill>
                  <a:srgbClr val="F09082"/>
                </a:solidFill>
              </a:rPr>
              <a:t>, </a:t>
            </a:r>
            <a:r>
              <a:rPr lang="ko-KR" altLang="en-US" sz="1100" dirty="0">
                <a:solidFill>
                  <a:srgbClr val="F09082"/>
                </a:solidFill>
              </a:rPr>
              <a:t>인기와 관계없이 고객님의 선호에 맞추어 선택하시길 바랍니다</a:t>
            </a:r>
            <a:r>
              <a:rPr lang="en-US" altLang="ko-KR" sz="1100" dirty="0">
                <a:solidFill>
                  <a:srgbClr val="F09082"/>
                </a:solidFill>
              </a:rPr>
              <a:t>!</a:t>
            </a:r>
            <a:endParaRPr lang="ko-KR" altLang="en-US" sz="1100" dirty="0">
              <a:solidFill>
                <a:srgbClr val="F0908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AF0CB-A591-4FEE-BE3E-F65B63F343A4}"/>
              </a:ext>
            </a:extLst>
          </p:cNvPr>
          <p:cNvSpPr txBox="1"/>
          <p:nvPr/>
        </p:nvSpPr>
        <p:spPr>
          <a:xfrm>
            <a:off x="208429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닥터자르트</a:t>
            </a:r>
            <a:r>
              <a:rPr lang="ko-KR" altLang="en-US" dirty="0"/>
              <a:t> 하이드라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77950F-31E5-4DFE-8BFA-FD364D559078}"/>
              </a:ext>
            </a:extLst>
          </p:cNvPr>
          <p:cNvSpPr txBox="1"/>
          <p:nvPr/>
        </p:nvSpPr>
        <p:spPr>
          <a:xfrm>
            <a:off x="3147732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리얼베리어</a:t>
            </a:r>
            <a:r>
              <a:rPr lang="ko-KR" altLang="en-US" dirty="0"/>
              <a:t> </a:t>
            </a:r>
            <a:r>
              <a:rPr lang="ko-KR" altLang="en-US" dirty="0" err="1"/>
              <a:t>수딩젤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A3B578-A30A-4F62-A35A-5622132A3E39}"/>
              </a:ext>
            </a:extLst>
          </p:cNvPr>
          <p:cNvSpPr txBox="1"/>
          <p:nvPr/>
        </p:nvSpPr>
        <p:spPr>
          <a:xfrm>
            <a:off x="6096000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보타닉힐보</a:t>
            </a:r>
            <a:r>
              <a:rPr lang="ko-KR" altLang="en-US" dirty="0"/>
              <a:t> </a:t>
            </a:r>
            <a:r>
              <a:rPr lang="ko-KR" altLang="en-US" dirty="0" err="1"/>
              <a:t>세라마이드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67927-0883-411A-8BF1-12C5FDB02517}"/>
              </a:ext>
            </a:extLst>
          </p:cNvPr>
          <p:cNvSpPr txBox="1"/>
          <p:nvPr/>
        </p:nvSpPr>
        <p:spPr>
          <a:xfrm>
            <a:off x="9044268" y="1603286"/>
            <a:ext cx="279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비욘드</a:t>
            </a:r>
            <a:r>
              <a:rPr lang="ko-KR" altLang="en-US" dirty="0"/>
              <a:t> </a:t>
            </a:r>
            <a:r>
              <a:rPr lang="ko-KR" altLang="en-US" dirty="0" err="1"/>
              <a:t>엔젤아쿠아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817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697</Words>
  <Application>Microsoft Office PowerPoint</Application>
  <PresentationFormat>와이드스크린</PresentationFormat>
  <Paragraphs>156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소령</dc:creator>
  <cp:lastModifiedBy>김 소령</cp:lastModifiedBy>
  <cp:revision>24</cp:revision>
  <dcterms:created xsi:type="dcterms:W3CDTF">2020-06-05T10:50:53Z</dcterms:created>
  <dcterms:modified xsi:type="dcterms:W3CDTF">2020-06-06T05:55:45Z</dcterms:modified>
</cp:coreProperties>
</file>